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919" r:id="rId3"/>
    <p:sldId id="918" r:id="rId4"/>
    <p:sldId id="921" r:id="rId5"/>
    <p:sldId id="920" r:id="rId6"/>
    <p:sldId id="922" r:id="rId7"/>
    <p:sldId id="905" r:id="rId8"/>
    <p:sldId id="926" r:id="rId9"/>
    <p:sldId id="906" r:id="rId10"/>
    <p:sldId id="904" r:id="rId11"/>
    <p:sldId id="907" r:id="rId12"/>
    <p:sldId id="924" r:id="rId13"/>
    <p:sldId id="908" r:id="rId14"/>
    <p:sldId id="909" r:id="rId15"/>
    <p:sldId id="903" r:id="rId16"/>
    <p:sldId id="910" r:id="rId17"/>
    <p:sldId id="911" r:id="rId18"/>
    <p:sldId id="912" r:id="rId19"/>
    <p:sldId id="925" r:id="rId20"/>
    <p:sldId id="913" r:id="rId21"/>
    <p:sldId id="914" r:id="rId22"/>
    <p:sldId id="915" r:id="rId23"/>
    <p:sldId id="916" r:id="rId24"/>
    <p:sldId id="9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6A710-AC67-42D3-B546-22262C4FD59A}" v="37" dt="2023-12-20T03:05:3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5607" autoAdjust="0"/>
  </p:normalViewPr>
  <p:slideViewPr>
    <p:cSldViewPr snapToGrid="0">
      <p:cViewPr varScale="1">
        <p:scale>
          <a:sx n="135" d="100"/>
          <a:sy n="135" d="100"/>
        </p:scale>
        <p:origin x="126" y="582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476A710-AC67-42D3-B546-22262C4FD59A}"/>
    <pc:docChg chg="undo custSel delSld modSld">
      <pc:chgData name="Saja Gherri" userId="f331e866f93aade5" providerId="LiveId" clId="{8476A710-AC67-42D3-B546-22262C4FD59A}" dt="2023-12-20T18:14:01.960" v="1234" actId="478"/>
      <pc:docMkLst>
        <pc:docMk/>
      </pc:docMkLst>
      <pc:sldChg chg="addSp delSp modSp mod">
        <pc:chgData name="Saja Gherri" userId="f331e866f93aade5" providerId="LiveId" clId="{8476A710-AC67-42D3-B546-22262C4FD59A}" dt="2023-12-20T18:13:52.843" v="1233" actId="478"/>
        <pc:sldMkLst>
          <pc:docMk/>
          <pc:sldMk cId="4260480532" sldId="904"/>
        </pc:sldMkLst>
        <pc:spChg chg="del">
          <ac:chgData name="Saja Gherri" userId="f331e866f93aade5" providerId="LiveId" clId="{8476A710-AC67-42D3-B546-22262C4FD59A}" dt="2023-12-20T18:13:52.843" v="1233" actId="478"/>
          <ac:spMkLst>
            <pc:docMk/>
            <pc:sldMk cId="4260480532" sldId="904"/>
            <ac:spMk id="5" creationId="{C8D021C3-461A-25C3-8593-3366DD5DB349}"/>
          </ac:spMkLst>
        </pc:spChg>
        <pc:spChg chg="add del">
          <ac:chgData name="Saja Gherri" userId="f331e866f93aade5" providerId="LiveId" clId="{8476A710-AC67-42D3-B546-22262C4FD59A}" dt="2023-12-20T03:07:17.455" v="280" actId="22"/>
          <ac:spMkLst>
            <pc:docMk/>
            <pc:sldMk cId="4260480532" sldId="904"/>
            <ac:spMk id="11" creationId="{83D51378-D210-1318-8912-1C23C94831EF}"/>
          </ac:spMkLst>
        </pc:spChg>
        <pc:spChg chg="add del">
          <ac:chgData name="Saja Gherri" userId="f331e866f93aade5" providerId="LiveId" clId="{8476A710-AC67-42D3-B546-22262C4FD59A}" dt="2023-12-20T03:07:31.680" v="282" actId="22"/>
          <ac:spMkLst>
            <pc:docMk/>
            <pc:sldMk cId="4260480532" sldId="904"/>
            <ac:spMk id="13" creationId="{D18C3387-DD46-829B-747B-36A87BBD0FC7}"/>
          </ac:spMkLst>
        </pc:spChg>
        <pc:spChg chg="mod">
          <ac:chgData name="Saja Gherri" userId="f331e866f93aade5" providerId="LiveId" clId="{8476A710-AC67-42D3-B546-22262C4FD59A}" dt="2023-12-20T03:07:07.281" v="278" actId="1076"/>
          <ac:spMkLst>
            <pc:docMk/>
            <pc:sldMk cId="4260480532" sldId="904"/>
            <ac:spMk id="14" creationId="{69CFB2AE-5201-BD68-7EAD-043995DA18CE}"/>
          </ac:spMkLst>
        </pc:spChg>
        <pc:spChg chg="add del">
          <ac:chgData name="Saja Gherri" userId="f331e866f93aade5" providerId="LiveId" clId="{8476A710-AC67-42D3-B546-22262C4FD59A}" dt="2023-12-20T03:07:41.616" v="284" actId="22"/>
          <ac:spMkLst>
            <pc:docMk/>
            <pc:sldMk cId="4260480532" sldId="904"/>
            <ac:spMk id="16" creationId="{6DB780A5-1606-B05D-6B20-D357BB3BF776}"/>
          </ac:spMkLst>
        </pc:spChg>
        <pc:spChg chg="add mod">
          <ac:chgData name="Saja Gherri" userId="f331e866f93aade5" providerId="LiveId" clId="{8476A710-AC67-42D3-B546-22262C4FD59A}" dt="2023-12-20T16:48:30.926" v="308" actId="1076"/>
          <ac:spMkLst>
            <pc:docMk/>
            <pc:sldMk cId="4260480532" sldId="904"/>
            <ac:spMk id="20" creationId="{92DF1305-5D00-3464-E77B-CECA31DBB5B4}"/>
          </ac:spMkLst>
        </pc:spChg>
        <pc:spChg chg="add mod">
          <ac:chgData name="Saja Gherri" userId="f331e866f93aade5" providerId="LiveId" clId="{8476A710-AC67-42D3-B546-22262C4FD59A}" dt="2023-12-20T16:47:16.377" v="301" actId="1076"/>
          <ac:spMkLst>
            <pc:docMk/>
            <pc:sldMk cId="4260480532" sldId="904"/>
            <ac:spMk id="22" creationId="{C14A0F30-9330-0702-06C0-530E3771B35C}"/>
          </ac:spMkLst>
        </pc:spChg>
        <pc:picChg chg="del">
          <ac:chgData name="Saja Gherri" userId="f331e866f93aade5" providerId="LiveId" clId="{8476A710-AC67-42D3-B546-22262C4FD59A}" dt="2023-12-20T03:06:49.802" v="275" actId="478"/>
          <ac:picMkLst>
            <pc:docMk/>
            <pc:sldMk cId="4260480532" sldId="904"/>
            <ac:picMk id="10" creationId="{019171ED-8BE1-E337-B84C-B0955C7F47D7}"/>
          </ac:picMkLst>
        </pc:picChg>
        <pc:cxnChg chg="add mod">
          <ac:chgData name="Saja Gherri" userId="f331e866f93aade5" providerId="LiveId" clId="{8476A710-AC67-42D3-B546-22262C4FD59A}" dt="2023-12-20T03:06:54.996" v="276" actId="1076"/>
          <ac:cxnSpMkLst>
            <pc:docMk/>
            <pc:sldMk cId="4260480532" sldId="904"/>
            <ac:cxnSpMk id="8" creationId="{D14FD8C2-B89F-7C58-47E2-61883361433E}"/>
          </ac:cxnSpMkLst>
        </pc:cxnChg>
        <pc:cxnChg chg="add mod">
          <ac:chgData name="Saja Gherri" userId="f331e866f93aade5" providerId="LiveId" clId="{8476A710-AC67-42D3-B546-22262C4FD59A}" dt="2023-12-20T03:07:58.537" v="288" actId="1076"/>
          <ac:cxnSpMkLst>
            <pc:docMk/>
            <pc:sldMk cId="4260480532" sldId="904"/>
            <ac:cxnSpMk id="17" creationId="{97C88283-CA4E-56B1-7B4D-BF4377D5DB2A}"/>
          </ac:cxnSpMkLst>
        </pc:cxnChg>
        <pc:cxnChg chg="add mod">
          <ac:chgData name="Saja Gherri" userId="f331e866f93aade5" providerId="LiveId" clId="{8476A710-AC67-42D3-B546-22262C4FD59A}" dt="2023-12-20T03:08:03.912" v="289" actId="1076"/>
          <ac:cxnSpMkLst>
            <pc:docMk/>
            <pc:sldMk cId="4260480532" sldId="904"/>
            <ac:cxnSpMk id="18" creationId="{29CE444A-6F42-5638-1C89-5EB9DFA085E0}"/>
          </ac:cxnSpMkLst>
        </pc:cxnChg>
        <pc:cxnChg chg="add mod">
          <ac:chgData name="Saja Gherri" userId="f331e866f93aade5" providerId="LiveId" clId="{8476A710-AC67-42D3-B546-22262C4FD59A}" dt="2023-12-20T16:48:09.533" v="307" actId="14100"/>
          <ac:cxnSpMkLst>
            <pc:docMk/>
            <pc:sldMk cId="4260480532" sldId="904"/>
            <ac:cxnSpMk id="24" creationId="{4110F7EE-D15D-8488-EAD9-D406E33A8484}"/>
          </ac:cxnSpMkLst>
        </pc:cxnChg>
      </pc:sldChg>
      <pc:sldChg chg="modSp mod">
        <pc:chgData name="Saja Gherri" userId="f331e866f93aade5" providerId="LiveId" clId="{8476A710-AC67-42D3-B546-22262C4FD59A}" dt="2023-12-20T01:46:17.167" v="89" actId="14100"/>
        <pc:sldMkLst>
          <pc:docMk/>
          <pc:sldMk cId="1587641041" sldId="905"/>
        </pc:sldMkLst>
        <pc:spChg chg="mod">
          <ac:chgData name="Saja Gherri" userId="f331e866f93aade5" providerId="LiveId" clId="{8476A710-AC67-42D3-B546-22262C4FD59A}" dt="2023-12-20T01:34:18.818" v="41" actId="1076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476A710-AC67-42D3-B546-22262C4FD59A}" dt="2023-12-20T01:27:58.241" v="10" actId="1076"/>
          <ac:spMkLst>
            <pc:docMk/>
            <pc:sldMk cId="1587641041" sldId="905"/>
            <ac:spMk id="26" creationId="{8194A5E0-90DD-57F8-4F3C-02B805FB8CDF}"/>
          </ac:spMkLst>
        </pc:spChg>
        <pc:cxnChg chg="mod">
          <ac:chgData name="Saja Gherri" userId="f331e866f93aade5" providerId="LiveId" clId="{8476A710-AC67-42D3-B546-22262C4FD59A}" dt="2023-12-20T01:28:48.934" v="17" actId="1076"/>
          <ac:cxnSpMkLst>
            <pc:docMk/>
            <pc:sldMk cId="1587641041" sldId="905"/>
            <ac:cxnSpMk id="39" creationId="{ABC72383-CD00-7E33-F23B-D59A898D90C1}"/>
          </ac:cxnSpMkLst>
        </pc:cxnChg>
        <pc:cxnChg chg="mod">
          <ac:chgData name="Saja Gherri" userId="f331e866f93aade5" providerId="LiveId" clId="{8476A710-AC67-42D3-B546-22262C4FD59A}" dt="2023-12-20T01:46:17.167" v="89" actId="14100"/>
          <ac:cxnSpMkLst>
            <pc:docMk/>
            <pc:sldMk cId="1587641041" sldId="905"/>
            <ac:cxnSpMk id="41" creationId="{28EE26BE-14DB-2E98-253B-D321C03F7A41}"/>
          </ac:cxnSpMkLst>
        </pc:cxnChg>
        <pc:cxnChg chg="mod">
          <ac:chgData name="Saja Gherri" userId="f331e866f93aade5" providerId="LiveId" clId="{8476A710-AC67-42D3-B546-22262C4FD59A}" dt="2023-12-20T01:45:13.997" v="72" actId="14100"/>
          <ac:cxnSpMkLst>
            <pc:docMk/>
            <pc:sldMk cId="1587641041" sldId="905"/>
            <ac:cxnSpMk id="43" creationId="{E3FD95E6-5210-D5A3-7F47-63F0417D93A7}"/>
          </ac:cxnSpMkLst>
        </pc:cxnChg>
        <pc:cxnChg chg="mod">
          <ac:chgData name="Saja Gherri" userId="f331e866f93aade5" providerId="LiveId" clId="{8476A710-AC67-42D3-B546-22262C4FD59A}" dt="2023-12-20T01:45:10.943" v="71" actId="14100"/>
          <ac:cxnSpMkLst>
            <pc:docMk/>
            <pc:sldMk cId="1587641041" sldId="905"/>
            <ac:cxnSpMk id="45" creationId="{49E1D493-E293-0EC8-F346-102F693EED06}"/>
          </ac:cxnSpMkLst>
        </pc:cxnChg>
        <pc:cxnChg chg="mod">
          <ac:chgData name="Saja Gherri" userId="f331e866f93aade5" providerId="LiveId" clId="{8476A710-AC67-42D3-B546-22262C4FD59A}" dt="2023-12-20T01:45:06.223" v="70" actId="14100"/>
          <ac:cxnSpMkLst>
            <pc:docMk/>
            <pc:sldMk cId="1587641041" sldId="905"/>
            <ac:cxnSpMk id="47" creationId="{97C8F81D-604B-807D-745C-F80E6940F68C}"/>
          </ac:cxnSpMkLst>
        </pc:cxnChg>
        <pc:cxnChg chg="mod">
          <ac:chgData name="Saja Gherri" userId="f331e866f93aade5" providerId="LiveId" clId="{8476A710-AC67-42D3-B546-22262C4FD59A}" dt="2023-12-20T01:46:13.596" v="88" actId="14100"/>
          <ac:cxnSpMkLst>
            <pc:docMk/>
            <pc:sldMk cId="1587641041" sldId="905"/>
            <ac:cxnSpMk id="49" creationId="{D03A2C80-2ABC-4A71-25EC-37C3B3B5B7F2}"/>
          </ac:cxnSpMkLst>
        </pc:cxnChg>
        <pc:cxnChg chg="mod">
          <ac:chgData name="Saja Gherri" userId="f331e866f93aade5" providerId="LiveId" clId="{8476A710-AC67-42D3-B546-22262C4FD59A}" dt="2023-12-20T01:45:48.145" v="83" actId="14100"/>
          <ac:cxnSpMkLst>
            <pc:docMk/>
            <pc:sldMk cId="1587641041" sldId="905"/>
            <ac:cxnSpMk id="51" creationId="{D42D596E-1DCE-EBDA-0ADB-2967D858B1BC}"/>
          </ac:cxnSpMkLst>
        </pc:cxnChg>
        <pc:cxnChg chg="mod">
          <ac:chgData name="Saja Gherri" userId="f331e866f93aade5" providerId="LiveId" clId="{8476A710-AC67-42D3-B546-22262C4FD59A}" dt="2023-12-20T01:44:58.159" v="68" actId="14100"/>
          <ac:cxnSpMkLst>
            <pc:docMk/>
            <pc:sldMk cId="1587641041" sldId="905"/>
            <ac:cxnSpMk id="53" creationId="{4EF1B18D-6CE3-678C-E46A-E9E8B018E3AF}"/>
          </ac:cxnSpMkLst>
        </pc:cxnChg>
        <pc:cxnChg chg="mod">
          <ac:chgData name="Saja Gherri" userId="f331e866f93aade5" providerId="LiveId" clId="{8476A710-AC67-42D3-B546-22262C4FD59A}" dt="2023-12-20T01:46:04.210" v="86" actId="14100"/>
          <ac:cxnSpMkLst>
            <pc:docMk/>
            <pc:sldMk cId="1587641041" sldId="905"/>
            <ac:cxnSpMk id="55" creationId="{ACEB5928-B4BC-8D58-5E5D-ADB29F96715A}"/>
          </ac:cxnSpMkLst>
        </pc:cxnChg>
        <pc:cxnChg chg="mod">
          <ac:chgData name="Saja Gherri" userId="f331e866f93aade5" providerId="LiveId" clId="{8476A710-AC67-42D3-B546-22262C4FD59A}" dt="2023-12-20T01:46:08.384" v="87" actId="14100"/>
          <ac:cxnSpMkLst>
            <pc:docMk/>
            <pc:sldMk cId="1587641041" sldId="905"/>
            <ac:cxnSpMk id="57" creationId="{6461B260-BD31-5C86-1CBA-D9BB8CA7A995}"/>
          </ac:cxnSpMkLst>
        </pc:cxnChg>
        <pc:cxnChg chg="mod">
          <ac:chgData name="Saja Gherri" userId="f331e866f93aade5" providerId="LiveId" clId="{8476A710-AC67-42D3-B546-22262C4FD59A}" dt="2023-12-20T01:45:57.946" v="85" actId="14100"/>
          <ac:cxnSpMkLst>
            <pc:docMk/>
            <pc:sldMk cId="1587641041" sldId="905"/>
            <ac:cxnSpMk id="59" creationId="{4C4A84B4-DF68-5E11-7AF5-2C1CE328DDA6}"/>
          </ac:cxnSpMkLst>
        </pc:cxnChg>
        <pc:cxnChg chg="mod">
          <ac:chgData name="Saja Gherri" userId="f331e866f93aade5" providerId="LiveId" clId="{8476A710-AC67-42D3-B546-22262C4FD59A}" dt="2023-12-20T01:45:53.303" v="84" actId="14100"/>
          <ac:cxnSpMkLst>
            <pc:docMk/>
            <pc:sldMk cId="1587641041" sldId="905"/>
            <ac:cxnSpMk id="61" creationId="{B31D937D-9368-8550-22E3-748626C63465}"/>
          </ac:cxnSpMkLst>
        </pc:cxnChg>
        <pc:cxnChg chg="mod">
          <ac:chgData name="Saja Gherri" userId="f331e866f93aade5" providerId="LiveId" clId="{8476A710-AC67-42D3-B546-22262C4FD59A}" dt="2023-12-20T01:45:40.221" v="82" actId="14100"/>
          <ac:cxnSpMkLst>
            <pc:docMk/>
            <pc:sldMk cId="1587641041" sldId="905"/>
            <ac:cxnSpMk id="63" creationId="{FBCDE057-B406-B5DA-F329-4248ACA767B3}"/>
          </ac:cxnSpMkLst>
        </pc:cxnChg>
        <pc:cxnChg chg="mod">
          <ac:chgData name="Saja Gherri" userId="f331e866f93aade5" providerId="LiveId" clId="{8476A710-AC67-42D3-B546-22262C4FD59A}" dt="2023-12-20T01:45:01.501" v="69" actId="14100"/>
          <ac:cxnSpMkLst>
            <pc:docMk/>
            <pc:sldMk cId="1587641041" sldId="905"/>
            <ac:cxnSpMk id="65" creationId="{1FA49BCB-6D93-5DDA-74D1-20CC5531947D}"/>
          </ac:cxnSpMkLst>
        </pc:cxnChg>
      </pc:sldChg>
      <pc:sldChg chg="addSp delSp modSp mod">
        <pc:chgData name="Saja Gherri" userId="f331e866f93aade5" providerId="LiveId" clId="{8476A710-AC67-42D3-B546-22262C4FD59A}" dt="2023-12-20T18:13:46.803" v="1232" actId="478"/>
        <pc:sldMkLst>
          <pc:docMk/>
          <pc:sldMk cId="2408283300" sldId="906"/>
        </pc:sldMkLst>
        <pc:spChg chg="del mod">
          <ac:chgData name="Saja Gherri" userId="f331e866f93aade5" providerId="LiveId" clId="{8476A710-AC67-42D3-B546-22262C4FD59A}" dt="2023-12-20T18:13:46.803" v="1232" actId="478"/>
          <ac:spMkLst>
            <pc:docMk/>
            <pc:sldMk cId="2408283300" sldId="906"/>
            <ac:spMk id="4" creationId="{580AAB35-F0F3-1697-BA3F-21C5CCCAB034}"/>
          </ac:spMkLst>
        </pc:spChg>
        <pc:spChg chg="mod">
          <ac:chgData name="Saja Gherri" userId="f331e866f93aade5" providerId="LiveId" clId="{8476A710-AC67-42D3-B546-22262C4FD59A}" dt="2023-12-20T02:40:46.096" v="219" actId="1076"/>
          <ac:spMkLst>
            <pc:docMk/>
            <pc:sldMk cId="2408283300" sldId="906"/>
            <ac:spMk id="8" creationId="{C9D6D7DA-F4E0-FFF0-0DB0-890001ACD3DC}"/>
          </ac:spMkLst>
        </pc:spChg>
        <pc:spChg chg="mod">
          <ac:chgData name="Saja Gherri" userId="f331e866f93aade5" providerId="LiveId" clId="{8476A710-AC67-42D3-B546-22262C4FD59A}" dt="2023-12-20T02:46:36.395" v="237" actId="1076"/>
          <ac:spMkLst>
            <pc:docMk/>
            <pc:sldMk cId="2408283300" sldId="906"/>
            <ac:spMk id="18" creationId="{96DA8A25-5397-C07C-29B2-5EE941363E96}"/>
          </ac:spMkLst>
        </pc:spChg>
        <pc:spChg chg="mod">
          <ac:chgData name="Saja Gherri" userId="f331e866f93aade5" providerId="LiveId" clId="{8476A710-AC67-42D3-B546-22262C4FD59A}" dt="2023-12-20T02:47:14.342" v="240" actId="14100"/>
          <ac:spMkLst>
            <pc:docMk/>
            <pc:sldMk cId="2408283300" sldId="906"/>
            <ac:spMk id="19" creationId="{E8566FAA-A5C3-5296-A84C-7C2715B58BDE}"/>
          </ac:spMkLst>
        </pc:spChg>
        <pc:spChg chg="mod">
          <ac:chgData name="Saja Gherri" userId="f331e866f93aade5" providerId="LiveId" clId="{8476A710-AC67-42D3-B546-22262C4FD59A}" dt="2023-12-20T02:48:57.866" v="244" actId="1076"/>
          <ac:spMkLst>
            <pc:docMk/>
            <pc:sldMk cId="2408283300" sldId="906"/>
            <ac:spMk id="20" creationId="{89B97D2E-3286-343C-41F6-156D8F822D8C}"/>
          </ac:spMkLst>
        </pc:spChg>
        <pc:spChg chg="add mod">
          <ac:chgData name="Saja Gherri" userId="f331e866f93aade5" providerId="LiveId" clId="{8476A710-AC67-42D3-B546-22262C4FD59A}" dt="2023-12-20T02:39:28.438" v="204" actId="1076"/>
          <ac:spMkLst>
            <pc:docMk/>
            <pc:sldMk cId="2408283300" sldId="906"/>
            <ac:spMk id="22" creationId="{6C6A2DD1-CB88-B28E-696B-BB189F3DCED6}"/>
          </ac:spMkLst>
        </pc:spChg>
        <pc:spChg chg="add mod">
          <ac:chgData name="Saja Gherri" userId="f331e866f93aade5" providerId="LiveId" clId="{8476A710-AC67-42D3-B546-22262C4FD59A}" dt="2023-12-20T02:39:48.393" v="207" actId="1076"/>
          <ac:spMkLst>
            <pc:docMk/>
            <pc:sldMk cId="2408283300" sldId="906"/>
            <ac:spMk id="23" creationId="{FB84BC60-E1D4-FE09-F4FD-DC905793B54E}"/>
          </ac:spMkLst>
        </pc:spChg>
        <pc:spChg chg="add del mod">
          <ac:chgData name="Saja Gherri" userId="f331e866f93aade5" providerId="LiveId" clId="{8476A710-AC67-42D3-B546-22262C4FD59A}" dt="2023-12-20T02:41:03.322" v="226"/>
          <ac:spMkLst>
            <pc:docMk/>
            <pc:sldMk cId="2408283300" sldId="906"/>
            <ac:spMk id="32" creationId="{17C5991B-2419-BE48-1F03-3AB9CEDEC221}"/>
          </ac:spMkLst>
        </pc:spChg>
        <pc:spChg chg="add del mod">
          <ac:chgData name="Saja Gherri" userId="f331e866f93aade5" providerId="LiveId" clId="{8476A710-AC67-42D3-B546-22262C4FD59A}" dt="2023-12-20T02:41:05.230" v="229" actId="478"/>
          <ac:spMkLst>
            <pc:docMk/>
            <pc:sldMk cId="2408283300" sldId="906"/>
            <ac:spMk id="34" creationId="{1F99B4FF-B2E5-D018-F638-5F2D8C3EB84B}"/>
          </ac:spMkLst>
        </pc:spChg>
        <pc:spChg chg="add del mod">
          <ac:chgData name="Saja Gherri" userId="f331e866f93aade5" providerId="LiveId" clId="{8476A710-AC67-42D3-B546-22262C4FD59A}" dt="2023-12-20T02:41:03.263" v="224" actId="478"/>
          <ac:spMkLst>
            <pc:docMk/>
            <pc:sldMk cId="2408283300" sldId="906"/>
            <ac:spMk id="36" creationId="{A36648A0-D53B-EADC-3866-A98A5A7082EF}"/>
          </ac:spMkLst>
        </pc:spChg>
        <pc:spChg chg="add del mod">
          <ac:chgData name="Saja Gherri" userId="f331e866f93aade5" providerId="LiveId" clId="{8476A710-AC67-42D3-B546-22262C4FD59A}" dt="2023-12-20T02:40:57.812" v="220" actId="478"/>
          <ac:spMkLst>
            <pc:docMk/>
            <pc:sldMk cId="2408283300" sldId="906"/>
            <ac:spMk id="38" creationId="{436A6A08-8147-A44F-9437-EA91E4837C05}"/>
          </ac:spMkLst>
        </pc:spChg>
        <pc:spChg chg="add del mod">
          <ac:chgData name="Saja Gherri" userId="f331e866f93aade5" providerId="LiveId" clId="{8476A710-AC67-42D3-B546-22262C4FD59A}" dt="2023-12-20T02:41:03.326" v="228"/>
          <ac:spMkLst>
            <pc:docMk/>
            <pc:sldMk cId="2408283300" sldId="906"/>
            <ac:spMk id="40" creationId="{6845AE2C-AF10-DC77-B0B3-E68517B11ED2}"/>
          </ac:spMkLst>
        </pc:spChg>
        <pc:graphicFrameChg chg="del mod modGraphic">
          <ac:chgData name="Saja Gherri" userId="f331e866f93aade5" providerId="LiveId" clId="{8476A710-AC67-42D3-B546-22262C4FD59A}" dt="2023-12-20T02:37:54.053" v="188" actId="478"/>
          <ac:graphicFrameMkLst>
            <pc:docMk/>
            <pc:sldMk cId="2408283300" sldId="906"/>
            <ac:graphicFrameMk id="10" creationId="{474BD7E8-A1CB-F227-331C-70860F8DEB70}"/>
          </ac:graphicFrameMkLst>
        </pc:graphicFrameChg>
        <pc:graphicFrameChg chg="mod modGraphic">
          <ac:chgData name="Saja Gherri" userId="f331e866f93aade5" providerId="LiveId" clId="{8476A710-AC67-42D3-B546-22262C4FD59A}" dt="2023-12-20T02:35:50.437" v="165" actId="14734"/>
          <ac:graphicFrameMkLst>
            <pc:docMk/>
            <pc:sldMk cId="2408283300" sldId="906"/>
            <ac:graphicFrameMk id="11" creationId="{DDBED899-576E-1A2F-3DC2-97BA5A425E0B}"/>
          </ac:graphicFrameMkLst>
        </pc:graphicFrameChg>
        <pc:graphicFrameChg chg="add mod modGraphic">
          <ac:chgData name="Saja Gherri" userId="f331e866f93aade5" providerId="LiveId" clId="{8476A710-AC67-42D3-B546-22262C4FD59A}" dt="2023-12-20T02:39:13.458" v="203"/>
          <ac:graphicFrameMkLst>
            <pc:docMk/>
            <pc:sldMk cId="2408283300" sldId="906"/>
            <ac:graphicFrameMk id="41" creationId="{CD0B3F1F-4893-84C9-0390-E9D690175C1A}"/>
          </ac:graphicFrameMkLst>
        </pc:graphicFrameChg>
        <pc:picChg chg="del mod">
          <ac:chgData name="Saja Gherri" userId="f331e866f93aade5" providerId="LiveId" clId="{8476A710-AC67-42D3-B546-22262C4FD59A}" dt="2023-12-20T02:34:26.117" v="154" actId="478"/>
          <ac:picMkLst>
            <pc:docMk/>
            <pc:sldMk cId="2408283300" sldId="906"/>
            <ac:picMk id="7" creationId="{8ECAA039-8087-C188-B283-8DEE82A60C33}"/>
          </ac:picMkLst>
        </pc:picChg>
        <pc:picChg chg="del mod">
          <ac:chgData name="Saja Gherri" userId="f331e866f93aade5" providerId="LiveId" clId="{8476A710-AC67-42D3-B546-22262C4FD59A}" dt="2023-12-20T02:34:25.350" v="153" actId="478"/>
          <ac:picMkLst>
            <pc:docMk/>
            <pc:sldMk cId="2408283300" sldId="906"/>
            <ac:picMk id="13" creationId="{0BBCD174-E7B2-9A40-0DF4-FA9FF3332585}"/>
          </ac:picMkLst>
        </pc:picChg>
        <pc:picChg chg="del mod">
          <ac:chgData name="Saja Gherri" userId="f331e866f93aade5" providerId="LiveId" clId="{8476A710-AC67-42D3-B546-22262C4FD59A}" dt="2023-12-20T02:32:37.343" v="139" actId="478"/>
          <ac:picMkLst>
            <pc:docMk/>
            <pc:sldMk cId="2408283300" sldId="906"/>
            <ac:picMk id="14" creationId="{A0F9F8FD-0F02-DD77-8212-0B9A33A6B578}"/>
          </ac:picMkLst>
        </pc:picChg>
        <pc:picChg chg="del mod">
          <ac:chgData name="Saja Gherri" userId="f331e866f93aade5" providerId="LiveId" clId="{8476A710-AC67-42D3-B546-22262C4FD59A}" dt="2023-12-20T02:32:46.373" v="142" actId="478"/>
          <ac:picMkLst>
            <pc:docMk/>
            <pc:sldMk cId="2408283300" sldId="906"/>
            <ac:picMk id="15" creationId="{65B72E55-B05D-2615-E217-A9556EC69A1A}"/>
          </ac:picMkLst>
        </pc:picChg>
        <pc:picChg chg="del mod">
          <ac:chgData name="Saja Gherri" userId="f331e866f93aade5" providerId="LiveId" clId="{8476A710-AC67-42D3-B546-22262C4FD59A}" dt="2023-12-20T02:32:47.273" v="143" actId="478"/>
          <ac:picMkLst>
            <pc:docMk/>
            <pc:sldMk cId="2408283300" sldId="906"/>
            <ac:picMk id="16" creationId="{24E0ED05-0F8D-0EC4-FE52-57B49FDD9F87}"/>
          </ac:picMkLst>
        </pc:picChg>
        <pc:cxnChg chg="add mod">
          <ac:chgData name="Saja Gherri" userId="f331e866f93aade5" providerId="LiveId" clId="{8476A710-AC67-42D3-B546-22262C4FD59A}" dt="2023-12-20T02:46:15.798" v="233" actId="1076"/>
          <ac:cxnSpMkLst>
            <pc:docMk/>
            <pc:sldMk cId="2408283300" sldId="906"/>
            <ac:cxnSpMk id="9" creationId="{7B57CD26-62BD-94BC-72A6-7E98BC89E221}"/>
          </ac:cxnSpMkLst>
        </pc:cxnChg>
        <pc:cxnChg chg="add mod">
          <ac:chgData name="Saja Gherri" userId="f331e866f93aade5" providerId="LiveId" clId="{8476A710-AC67-42D3-B546-22262C4FD59A}" dt="2023-12-20T02:46:19.411" v="234" actId="1076"/>
          <ac:cxnSpMkLst>
            <pc:docMk/>
            <pc:sldMk cId="2408283300" sldId="906"/>
            <ac:cxnSpMk id="12" creationId="{66F0F776-6313-5157-77F7-DDAE5E8BE345}"/>
          </ac:cxnSpMkLst>
        </pc:cxnChg>
        <pc:cxnChg chg="add mod">
          <ac:chgData name="Saja Gherri" userId="f331e866f93aade5" providerId="LiveId" clId="{8476A710-AC67-42D3-B546-22262C4FD59A}" dt="2023-12-20T02:46:24.512" v="235" actId="1076"/>
          <ac:cxnSpMkLst>
            <pc:docMk/>
            <pc:sldMk cId="2408283300" sldId="906"/>
            <ac:cxnSpMk id="17" creationId="{2D58542D-6DDF-A453-6512-A388E152CB1A}"/>
          </ac:cxnSpMkLst>
        </pc:cxnChg>
        <pc:cxnChg chg="add del mod">
          <ac:chgData name="Saja Gherri" userId="f331e866f93aade5" providerId="LiveId" clId="{8476A710-AC67-42D3-B546-22262C4FD59A}" dt="2023-12-20T02:36:38.844" v="170" actId="478"/>
          <ac:cxnSpMkLst>
            <pc:docMk/>
            <pc:sldMk cId="2408283300" sldId="906"/>
            <ac:cxnSpMk id="25" creationId="{5AEBC9D7-F25F-7BCC-FF08-65DB52426711}"/>
          </ac:cxnSpMkLst>
        </pc:cxnChg>
        <pc:cxnChg chg="add del mod">
          <ac:chgData name="Saja Gherri" userId="f331e866f93aade5" providerId="LiveId" clId="{8476A710-AC67-42D3-B546-22262C4FD59A}" dt="2023-12-20T02:41:06.918" v="230" actId="478"/>
          <ac:cxnSpMkLst>
            <pc:docMk/>
            <pc:sldMk cId="2408283300" sldId="906"/>
            <ac:cxnSpMk id="29" creationId="{E511CF03-D901-3828-E045-8078F9AC4AEC}"/>
          </ac:cxnSpMkLst>
        </pc:cxnChg>
      </pc:sldChg>
      <pc:sldChg chg="delSp mod">
        <pc:chgData name="Saja Gherri" userId="f331e866f93aade5" providerId="LiveId" clId="{8476A710-AC67-42D3-B546-22262C4FD59A}" dt="2023-12-20T18:14:01.960" v="1234" actId="478"/>
        <pc:sldMkLst>
          <pc:docMk/>
          <pc:sldMk cId="624824103" sldId="907"/>
        </pc:sldMkLst>
        <pc:spChg chg="del">
          <ac:chgData name="Saja Gherri" userId="f331e866f93aade5" providerId="LiveId" clId="{8476A710-AC67-42D3-B546-22262C4FD59A}" dt="2023-12-20T18:14:01.960" v="1234" actId="478"/>
          <ac:spMkLst>
            <pc:docMk/>
            <pc:sldMk cId="624824103" sldId="907"/>
            <ac:spMk id="7" creationId="{125CAC92-0BCF-0C44-DD78-7EE5DE5F6E5A}"/>
          </ac:spMkLst>
        </pc:spChg>
      </pc:sldChg>
      <pc:sldChg chg="modSp mod">
        <pc:chgData name="Saja Gherri" userId="f331e866f93aade5" providerId="LiveId" clId="{8476A710-AC67-42D3-B546-22262C4FD59A}" dt="2023-12-20T18:13:12.785" v="1229" actId="1076"/>
        <pc:sldMkLst>
          <pc:docMk/>
          <pc:sldMk cId="3763340141" sldId="920"/>
        </pc:sldMkLst>
        <pc:spChg chg="mod">
          <ac:chgData name="Saja Gherri" userId="f331e866f93aade5" providerId="LiveId" clId="{8476A710-AC67-42D3-B546-22262C4FD59A}" dt="2023-12-20T18:13:12.785" v="1229" actId="1076"/>
          <ac:spMkLst>
            <pc:docMk/>
            <pc:sldMk cId="3763340141" sldId="920"/>
            <ac:spMk id="5" creationId="{CBB84411-2A73-79DD-5EDE-8053144B8A0B}"/>
          </ac:spMkLst>
        </pc:spChg>
      </pc:sldChg>
      <pc:sldChg chg="addSp modSp mod">
        <pc:chgData name="Saja Gherri" userId="f331e866f93aade5" providerId="LiveId" clId="{8476A710-AC67-42D3-B546-22262C4FD59A}" dt="2023-12-20T18:13:32.195" v="1230" actId="1076"/>
        <pc:sldMkLst>
          <pc:docMk/>
          <pc:sldMk cId="332743176" sldId="922"/>
        </pc:sldMkLst>
        <pc:spChg chg="mod">
          <ac:chgData name="Saja Gherri" userId="f331e866f93aade5" providerId="LiveId" clId="{8476A710-AC67-42D3-B546-22262C4FD59A}" dt="2023-12-20T17:22:29.338" v="808" actId="1076"/>
          <ac:spMkLst>
            <pc:docMk/>
            <pc:sldMk cId="332743176" sldId="922"/>
            <ac:spMk id="4" creationId="{0A8DE265-A019-931B-288B-BE5442B57E01}"/>
          </ac:spMkLst>
        </pc:spChg>
        <pc:graphicFrameChg chg="add mod modGraphic">
          <ac:chgData name="Saja Gherri" userId="f331e866f93aade5" providerId="LiveId" clId="{8476A710-AC67-42D3-B546-22262C4FD59A}" dt="2023-12-20T18:13:32.195" v="1230" actId="1076"/>
          <ac:graphicFrameMkLst>
            <pc:docMk/>
            <pc:sldMk cId="332743176" sldId="922"/>
            <ac:graphicFrameMk id="5" creationId="{C1440311-EB82-31AF-1706-1AA3FB54D54A}"/>
          </ac:graphicFrameMkLst>
        </pc:graphicFrameChg>
        <pc:graphicFrameChg chg="add mod modGraphic">
          <ac:chgData name="Saja Gherri" userId="f331e866f93aade5" providerId="LiveId" clId="{8476A710-AC67-42D3-B546-22262C4FD59A}" dt="2023-12-20T17:42:23.865" v="1224" actId="1076"/>
          <ac:graphicFrameMkLst>
            <pc:docMk/>
            <pc:sldMk cId="332743176" sldId="922"/>
            <ac:graphicFrameMk id="6" creationId="{65B57B6F-75A5-BECE-BACF-F6DEC58F4BCA}"/>
          </ac:graphicFrameMkLst>
        </pc:graphicFrameChg>
      </pc:sldChg>
      <pc:sldChg chg="addSp delSp del mod">
        <pc:chgData name="Saja Gherri" userId="f331e866f93aade5" providerId="LiveId" clId="{8476A710-AC67-42D3-B546-22262C4FD59A}" dt="2023-12-20T17:44:16.070" v="1228" actId="47"/>
        <pc:sldMkLst>
          <pc:docMk/>
          <pc:sldMk cId="418417438" sldId="923"/>
        </pc:sldMkLst>
        <pc:spChg chg="add del">
          <ac:chgData name="Saja Gherri" userId="f331e866f93aade5" providerId="LiveId" clId="{8476A710-AC67-42D3-B546-22262C4FD59A}" dt="2023-12-20T17:41:50.219" v="1219" actId="22"/>
          <ac:spMkLst>
            <pc:docMk/>
            <pc:sldMk cId="418417438" sldId="923"/>
            <ac:spMk id="5" creationId="{B3E59361-E8D2-D62E-1939-57A1DA7882FC}"/>
          </ac:spMkLst>
        </pc:spChg>
        <pc:spChg chg="add del">
          <ac:chgData name="Saja Gherri" userId="f331e866f93aade5" providerId="LiveId" clId="{8476A710-AC67-42D3-B546-22262C4FD59A}" dt="2023-12-20T17:42:03.916" v="1221" actId="22"/>
          <ac:spMkLst>
            <pc:docMk/>
            <pc:sldMk cId="418417438" sldId="923"/>
            <ac:spMk id="7" creationId="{6EE2973F-E568-72FF-ECA2-7A7D408955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use symbols for statements. Only show the possible assignments, with a curly brackets from the A_s symbol to the set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1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2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357326"/>
                  </p:ext>
                </p:extLst>
              </p:nvPr>
            </p:nvGraphicFramePr>
            <p:xfrm>
              <a:off x="1420720" y="2535146"/>
              <a:ext cx="966135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2357326"/>
                  </p:ext>
                </p:extLst>
              </p:nvPr>
            </p:nvGraphicFramePr>
            <p:xfrm>
              <a:off x="1420720" y="2535146"/>
              <a:ext cx="9661358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62411" t="-9836" r="-1773" b="-2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84056" y="2884000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56" y="2884000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97035" y="3622733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35" y="3622733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86938" y="3248798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38" y="3248798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86938" y="4011073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938" y="4011073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24921" y="293415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309406" y="3454897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6" y="3454897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089571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1870096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089570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mathematical framework to keep track of the logical relationships between the statements that originate from the semantics of the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731520" y="1744980"/>
            <a:ext cx="169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794743" y="2856539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Yablo’s</a:t>
            </a:r>
            <a:r>
              <a:rPr lang="en-US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731520" y="73152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Liar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963" t="-8295" r="-197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DE265-A019-931B-288B-BE5442B57E01}"/>
              </a:ext>
            </a:extLst>
          </p:cNvPr>
          <p:cNvSpPr txBox="1"/>
          <p:nvPr/>
        </p:nvSpPr>
        <p:spPr>
          <a:xfrm>
            <a:off x="237217" y="203250"/>
            <a:ext cx="375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grammar rules,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86648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Meaning cannot be captured formally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Statements have to be “prime elements”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8664873" cy="1323439"/>
              </a:xfrm>
              <a:prstGeom prst="rect">
                <a:avLst/>
              </a:prstGeom>
              <a:blipFill>
                <a:blip r:embed="rId3"/>
                <a:stretch>
                  <a:fillRect l="-2533" t="-8295" r="-1337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4E4F32-7C3C-2C75-C968-F6B6B5DDE7FC}"/>
              </a:ext>
            </a:extLst>
          </p:cNvPr>
          <p:cNvSpPr txBox="1"/>
          <p:nvPr/>
        </p:nvSpPr>
        <p:spPr>
          <a:xfrm>
            <a:off x="1034218" y="1680915"/>
            <a:ext cx="150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Berry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FED06-206A-A371-FCE5-57905F7C05A6}"/>
              </a:ext>
            </a:extLst>
          </p:cNvPr>
          <p:cNvSpPr txBox="1"/>
          <p:nvPr/>
        </p:nvSpPr>
        <p:spPr>
          <a:xfrm>
            <a:off x="871308" y="1033430"/>
            <a:ext cx="20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paradoxes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4183-1A7D-1042-0E08-7B04B474EA12}"/>
              </a:ext>
            </a:extLst>
          </p:cNvPr>
          <p:cNvSpPr txBox="1"/>
          <p:nvPr/>
        </p:nvSpPr>
        <p:spPr>
          <a:xfrm>
            <a:off x="1034217" y="2276225"/>
            <a:ext cx="16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Sorites paradox</a:t>
            </a:r>
          </a:p>
        </p:txBody>
      </p:sp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619A7-6120-B428-E43D-F394B616AEF5}"/>
              </a:ext>
            </a:extLst>
          </p:cNvPr>
          <p:cNvSpPr txBox="1"/>
          <p:nvPr/>
        </p:nvSpPr>
        <p:spPr>
          <a:xfrm>
            <a:off x="637953" y="524540"/>
            <a:ext cx="803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Semantic content determines what combinations of truth values make sense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132964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132964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2411" t="-9836" r="-177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75BDB-135A-D2DD-AD4A-5DD8459AA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52546"/>
              </p:ext>
            </p:extLst>
          </p:nvPr>
        </p:nvGraphicFramePr>
        <p:xfrm>
          <a:off x="2879552" y="3968475"/>
          <a:ext cx="2666097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8699">
                  <a:extLst>
                    <a:ext uri="{9D8B030D-6E8A-4147-A177-3AD203B41FA5}">
                      <a16:colId xmlns:a16="http://schemas.microsoft.com/office/drawing/2014/main" val="1083926430"/>
                    </a:ext>
                  </a:extLst>
                </a:gridCol>
                <a:gridCol w="888699">
                  <a:extLst>
                    <a:ext uri="{9D8B030D-6E8A-4147-A177-3AD203B41FA5}">
                      <a16:colId xmlns:a16="http://schemas.microsoft.com/office/drawing/2014/main" val="666609760"/>
                    </a:ext>
                  </a:extLst>
                </a:gridCol>
                <a:gridCol w="888699">
                  <a:extLst>
                    <a:ext uri="{9D8B030D-6E8A-4147-A177-3AD203B41FA5}">
                      <a16:colId xmlns:a16="http://schemas.microsoft.com/office/drawing/2014/main" val="2549058231"/>
                    </a:ext>
                  </a:extLst>
                </a:gridCol>
              </a:tblGrid>
              <a:tr h="334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8104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324799" y="4710155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4235275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5091113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955141"/>
                  </p:ext>
                </p:extLst>
              </p:nvPr>
            </p:nvGraphicFramePr>
            <p:xfrm>
              <a:off x="2879552" y="2114108"/>
              <a:ext cx="2666097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8699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888699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888699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</a:tblGrid>
                  <a:tr h="3347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955141"/>
                  </p:ext>
                </p:extLst>
              </p:nvPr>
            </p:nvGraphicFramePr>
            <p:xfrm>
              <a:off x="2879552" y="2114108"/>
              <a:ext cx="2666097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8699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888699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888699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85" t="-1639" r="-20274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685" t="-1639" r="-10274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685" t="-1639" r="-2740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31949</TotalTime>
  <Words>977</Words>
  <Application>Microsoft Office PowerPoint</Application>
  <PresentationFormat>Widescreen</PresentationFormat>
  <Paragraphs>277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167</cp:revision>
  <dcterms:created xsi:type="dcterms:W3CDTF">2021-04-07T15:17:47Z</dcterms:created>
  <dcterms:modified xsi:type="dcterms:W3CDTF">2023-12-20T19:17:53Z</dcterms:modified>
</cp:coreProperties>
</file>